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>
        <p:scale>
          <a:sx n="125" d="100"/>
          <a:sy n="125" d="100"/>
        </p:scale>
        <p:origin x="-732" y="-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72241-FB31-4E77-962E-EDA8A9A1B8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D88FC5-34AB-4FAC-9007-095718B33D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0F963E-868A-4FBE-9BAF-8E7E7BB80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43F08-D06F-46FB-82D5-6A25001AFAC2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49047-E89A-477A-9A41-E2DF3C0C5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15B1D-9062-4D24-89F1-B93231E5D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4FE9-0868-4269-9DFB-9FEA4142D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191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3C911-BB16-4B4A-B1B4-0E4FB0E49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C3733F-6601-4E82-AAFA-1E8D25A16A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20452-3B11-407E-B04C-9249EF1AE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43F08-D06F-46FB-82D5-6A25001AFAC2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C0499-1DBD-403E-A63A-08FD50F2E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F4BD6-8F8E-4213-AFED-E83A7BE39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4FE9-0868-4269-9DFB-9FEA4142D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667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8F3513-61E8-4BF2-B431-3A6BB78981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425F89-A6D9-4678-969A-89ECF1747A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0615E-F34D-4570-9532-9B52E85BD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43F08-D06F-46FB-82D5-6A25001AFAC2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395BC-2218-46E1-A332-12A1CD7AD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DA21D-1C40-455F-BB8E-AD065856F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4FE9-0868-4269-9DFB-9FEA4142D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619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47220-DFC7-4F0E-91AE-862EF406E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7CAE5A-3C92-405A-8728-4E427885DF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5CCEE-640A-4D60-98FE-31890012B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43F08-D06F-46FB-82D5-6A25001AFAC2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0273A9-B076-483D-AAAC-80E7D32B3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F048B-9F55-4EFD-A56C-0D783C391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4FE9-0868-4269-9DFB-9FEA4142D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432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C2F66-7CB4-4504-9F8D-71B02C1B4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BB95F-61AE-48F1-9E73-6CD3B0961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3F601-731E-43AB-8189-E3D4E9EF3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43F08-D06F-46FB-82D5-6A25001AFAC2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FC15D0-CB30-418B-B6CA-8620303F9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7379D-CE93-4D4C-895D-9EF5350D8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4FE9-0868-4269-9DFB-9FEA4142D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077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3C980-E8E7-451A-B2C1-21ECB1FEC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329550-BA36-4035-8CA8-8556A98677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405277-694F-4C8F-BD25-5CA9F5DB24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0013D-94C3-4CEA-A042-9D6D1495E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43F08-D06F-46FB-82D5-6A25001AFAC2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A3B696-84D1-4046-9216-07FBEEA3D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1EA897-FC9A-469F-90E7-231980534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4FE9-0868-4269-9DFB-9FEA4142D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68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AF4F5-3176-461F-AA5E-CE913638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E78745-0330-44F4-A7DD-C34178C47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6ACEE9-0DD0-4460-8F37-75CD5E477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7FF9A3-5F8A-4525-859D-E024CFA730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69AF22-06A3-487C-8FAE-FDBC415033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B57C43-3E0B-4F5A-A6C9-C6895CEE4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43F08-D06F-46FB-82D5-6A25001AFAC2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5EADD2-31E1-432B-B95E-4B3B52D50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960C65-E459-4AAC-B3C3-F79478A25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4FE9-0868-4269-9DFB-9FEA4142D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069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D5790-A38F-4D8D-88C3-8F8DE3166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9D571-2BCE-4044-B6DF-AFB484F48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43F08-D06F-46FB-82D5-6A25001AFAC2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50BC93-928E-4CCE-97CA-060DC1228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CF671E-3E28-4070-8603-34CB2F99B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4FE9-0868-4269-9DFB-9FEA4142D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187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A959FC-6BC3-4C8E-8165-D01DFB04C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43F08-D06F-46FB-82D5-6A25001AFAC2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9FBA5E-F54A-46E6-9BE9-CB832B45B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E9162F-7D56-47BA-89D1-7CF275346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4FE9-0868-4269-9DFB-9FEA4142D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420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FD541-3B47-4408-82C2-51AA871D5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41CF2-799E-4B9D-AC68-C231C941A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70B3D8-30EB-49F5-ACAE-CDEAD16D14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B78CB2-E4C8-4098-B23F-79A764CDB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43F08-D06F-46FB-82D5-6A25001AFAC2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FF21B2-3C4E-46B6-B2E9-5BEA1AF2E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496826-C9D1-4FF3-9485-B7A9917E3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4FE9-0868-4269-9DFB-9FEA4142D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863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74AA7-3F0F-4355-97B6-E20216DED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2707A0-8429-4BE9-98C6-5F245A1585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451BCB-8F1A-4091-9B7A-402AC5D2DA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23AA50-77A4-4F01-AA5A-89C2A9EE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43F08-D06F-46FB-82D5-6A25001AFAC2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F0B946-F3EF-4989-AE2D-84C0892E8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CE993C-9F04-41AC-AEB4-C3DDA545D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44FE9-0868-4269-9DFB-9FEA4142D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619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B1FDD5-BFEA-4996-AC9E-7A3EEAF84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9A5B2D-5BA2-4A0F-B711-A9F91C26FC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E6BA-5488-4D28-9929-78B86B299C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43F08-D06F-46FB-82D5-6A25001AFAC2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D2E1A-9543-494C-A720-D8A24CDA06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FB858-4119-4EFE-90EA-C35F073A5D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44FE9-0868-4269-9DFB-9FEA4142D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44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80583A6-B76D-41D9-AE95-86857BD3C9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47455"/>
              </p:ext>
            </p:extLst>
          </p:nvPr>
        </p:nvGraphicFramePr>
        <p:xfrm>
          <a:off x="3319142" y="1807059"/>
          <a:ext cx="5824856" cy="355804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1800">
                  <a:extLst>
                    <a:ext uri="{9D8B030D-6E8A-4147-A177-3AD203B41FA5}">
                      <a16:colId xmlns:a16="http://schemas.microsoft.com/office/drawing/2014/main" val="3270385705"/>
                    </a:ext>
                  </a:extLst>
                </a:gridCol>
                <a:gridCol w="1264038">
                  <a:extLst>
                    <a:ext uri="{9D8B030D-6E8A-4147-A177-3AD203B41FA5}">
                      <a16:colId xmlns:a16="http://schemas.microsoft.com/office/drawing/2014/main" val="2509034292"/>
                    </a:ext>
                  </a:extLst>
                </a:gridCol>
                <a:gridCol w="807417">
                  <a:extLst>
                    <a:ext uri="{9D8B030D-6E8A-4147-A177-3AD203B41FA5}">
                      <a16:colId xmlns:a16="http://schemas.microsoft.com/office/drawing/2014/main" val="3727694004"/>
                    </a:ext>
                  </a:extLst>
                </a:gridCol>
                <a:gridCol w="1040603">
                  <a:extLst>
                    <a:ext uri="{9D8B030D-6E8A-4147-A177-3AD203B41FA5}">
                      <a16:colId xmlns:a16="http://schemas.microsoft.com/office/drawing/2014/main" val="371632324"/>
                    </a:ext>
                  </a:extLst>
                </a:gridCol>
                <a:gridCol w="755499">
                  <a:extLst>
                    <a:ext uri="{9D8B030D-6E8A-4147-A177-3AD203B41FA5}">
                      <a16:colId xmlns:a16="http://schemas.microsoft.com/office/drawing/2014/main" val="3811257693"/>
                    </a:ext>
                  </a:extLst>
                </a:gridCol>
                <a:gridCol w="755499">
                  <a:extLst>
                    <a:ext uri="{9D8B030D-6E8A-4147-A177-3AD203B41FA5}">
                      <a16:colId xmlns:a16="http://schemas.microsoft.com/office/drawing/2014/main" val="3312736306"/>
                    </a:ext>
                  </a:extLst>
                </a:gridCol>
              </a:tblGrid>
              <a:tr h="5815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Devices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Scan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Direction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GB" sz="1200" b="1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</a:t>
                      </a: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(V)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en-GB" sz="1200" b="1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</a:t>
                      </a: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(mA cm</a:t>
                      </a:r>
                      <a:r>
                        <a:rPr lang="en-GB" sz="1200" b="1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FF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PCE (%)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4476474"/>
                  </a:ext>
                </a:extLst>
              </a:tr>
              <a:tr h="316467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PTAA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88623" marR="88623" marT="44626" marB="446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1.07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17.3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0.74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13.8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67613219"/>
                  </a:ext>
                </a:extLst>
              </a:tr>
              <a:tr h="3164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1.06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17.3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13.5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/>
                </a:tc>
                <a:extLst>
                  <a:ext uri="{0D108BD9-81ED-4DB2-BD59-A6C34878D82A}">
                    <a16:rowId xmlns:a16="http://schemas.microsoft.com/office/drawing/2014/main" val="422430813"/>
                  </a:ext>
                </a:extLst>
              </a:tr>
              <a:tr h="37477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Steady-State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1.07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16.5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13.3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1646213"/>
                  </a:ext>
                </a:extLst>
              </a:tr>
              <a:tr h="316467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Me-4PACz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88623" marR="88623" marT="44626" marB="446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1.23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17.4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0.78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16.6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21188078"/>
                  </a:ext>
                </a:extLst>
              </a:tr>
              <a:tr h="3164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1.21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17.4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16.1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/>
                </a:tc>
                <a:extLst>
                  <a:ext uri="{0D108BD9-81ED-4DB2-BD59-A6C34878D82A}">
                    <a16:rowId xmlns:a16="http://schemas.microsoft.com/office/drawing/2014/main" val="3487850556"/>
                  </a:ext>
                </a:extLst>
              </a:tr>
              <a:tr h="33745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Steady-State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1.22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17.3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0.78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521070"/>
                  </a:ext>
                </a:extLst>
              </a:tr>
              <a:tr h="316467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Me-4PACz +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mol% MACl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88623" marR="88623" marT="44626" marB="446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17.2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0.80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17.4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34485123"/>
                  </a:ext>
                </a:extLst>
              </a:tr>
              <a:tr h="31646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1.22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17.2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0.78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16.6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/>
                </a:tc>
                <a:extLst>
                  <a:ext uri="{0D108BD9-81ED-4DB2-BD59-A6C34878D82A}">
                    <a16:rowId xmlns:a16="http://schemas.microsoft.com/office/drawing/2014/main" val="2090878771"/>
                  </a:ext>
                </a:extLst>
              </a:tr>
              <a:tr h="3654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Steady-State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1.25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17.2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0.78</a:t>
                      </a:r>
                      <a:endParaRPr lang="en-GB" sz="110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/>
                </a:tc>
                <a:extLst>
                  <a:ext uri="{0D108BD9-81ED-4DB2-BD59-A6C34878D82A}">
                    <a16:rowId xmlns:a16="http://schemas.microsoft.com/office/drawing/2014/main" val="3357938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05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B834B1-AF09-4F47-996F-395059BD91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809563"/>
              </p:ext>
            </p:extLst>
          </p:nvPr>
        </p:nvGraphicFramePr>
        <p:xfrm>
          <a:off x="2951295" y="1066052"/>
          <a:ext cx="5430706" cy="36362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4041">
                  <a:extLst>
                    <a:ext uri="{9D8B030D-6E8A-4147-A177-3AD203B41FA5}">
                      <a16:colId xmlns:a16="http://schemas.microsoft.com/office/drawing/2014/main" val="2901711473"/>
                    </a:ext>
                  </a:extLst>
                </a:gridCol>
                <a:gridCol w="943344">
                  <a:extLst>
                    <a:ext uri="{9D8B030D-6E8A-4147-A177-3AD203B41FA5}">
                      <a16:colId xmlns:a16="http://schemas.microsoft.com/office/drawing/2014/main" val="3770874998"/>
                    </a:ext>
                  </a:extLst>
                </a:gridCol>
                <a:gridCol w="815340">
                  <a:extLst>
                    <a:ext uri="{9D8B030D-6E8A-4147-A177-3AD203B41FA5}">
                      <a16:colId xmlns:a16="http://schemas.microsoft.com/office/drawing/2014/main" val="2498015809"/>
                    </a:ext>
                  </a:extLst>
                </a:gridCol>
                <a:gridCol w="1516380">
                  <a:extLst>
                    <a:ext uri="{9D8B030D-6E8A-4147-A177-3AD203B41FA5}">
                      <a16:colId xmlns:a16="http://schemas.microsoft.com/office/drawing/2014/main" val="2829314605"/>
                    </a:ext>
                  </a:extLst>
                </a:gridCol>
                <a:gridCol w="716280">
                  <a:extLst>
                    <a:ext uri="{9D8B030D-6E8A-4147-A177-3AD203B41FA5}">
                      <a16:colId xmlns:a16="http://schemas.microsoft.com/office/drawing/2014/main" val="1736260223"/>
                    </a:ext>
                  </a:extLst>
                </a:gridCol>
                <a:gridCol w="655321">
                  <a:extLst>
                    <a:ext uri="{9D8B030D-6E8A-4147-A177-3AD203B41FA5}">
                      <a16:colId xmlns:a16="http://schemas.microsoft.com/office/drawing/2014/main" val="2453805857"/>
                    </a:ext>
                  </a:extLst>
                </a:gridCol>
              </a:tblGrid>
              <a:tr h="54176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Devices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Scan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Direction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GB" sz="1100" b="1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</a:t>
                      </a: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(V)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en-GB" sz="1100" b="1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</a:t>
                      </a: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/Integrated </a:t>
                      </a:r>
                      <a:r>
                        <a:rPr lang="en-GB" sz="11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en-GB" sz="1100" b="1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</a:t>
                      </a:r>
                      <a:r>
                        <a:rPr lang="en-GB" sz="1100" b="1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(mA cm</a:t>
                      </a:r>
                      <a:r>
                        <a:rPr lang="en-GB" sz="1100" b="1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</a:t>
                      </a: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FF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PCE (%)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6675886"/>
                  </a:ext>
                </a:extLst>
              </a:tr>
              <a:tr h="240839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PTAA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1.09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16.4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0.72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12.7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46871268"/>
                  </a:ext>
                </a:extLst>
              </a:tr>
              <a:tr h="2408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1.08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16.3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12.1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/>
                </a:tc>
                <a:extLst>
                  <a:ext uri="{0D108BD9-81ED-4DB2-BD59-A6C34878D82A}">
                    <a16:rowId xmlns:a16="http://schemas.microsoft.com/office/drawing/2014/main" val="1212092960"/>
                  </a:ext>
                </a:extLst>
              </a:tr>
              <a:tr h="3039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Steady-State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1.08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15.8/16.1</a:t>
                      </a:r>
                      <a:r>
                        <a:rPr lang="en-GB" sz="11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12.7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557730"/>
                  </a:ext>
                </a:extLst>
              </a:tr>
              <a:tr h="240839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MeO-2PACz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1.15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17.2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0.76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14.9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69725422"/>
                  </a:ext>
                </a:extLst>
              </a:tr>
              <a:tr h="2408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1.13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17.1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0.74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14.2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/>
                </a:tc>
                <a:extLst>
                  <a:ext uri="{0D108BD9-81ED-4DB2-BD59-A6C34878D82A}">
                    <a16:rowId xmlns:a16="http://schemas.microsoft.com/office/drawing/2014/main" val="663074677"/>
                  </a:ext>
                </a:extLst>
              </a:tr>
              <a:tr h="29556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Steady-State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1.13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15.6/16.7</a:t>
                      </a:r>
                      <a:r>
                        <a:rPr lang="en-GB" sz="11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0.79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14.0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5320906"/>
                  </a:ext>
                </a:extLst>
              </a:tr>
              <a:tr h="240839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2PACz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1.22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16.9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0.74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15.3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91556784"/>
                  </a:ext>
                </a:extLst>
              </a:tr>
              <a:tr h="2408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1.20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16.8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14.6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/>
                </a:tc>
                <a:extLst>
                  <a:ext uri="{0D108BD9-81ED-4DB2-BD59-A6C34878D82A}">
                    <a16:rowId xmlns:a16="http://schemas.microsoft.com/office/drawing/2014/main" val="2375867451"/>
                  </a:ext>
                </a:extLst>
              </a:tr>
              <a:tr h="29556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Steady-State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1.21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16.8/17.0</a:t>
                      </a:r>
                      <a:r>
                        <a:rPr lang="en-GB" sz="11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15.2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2382579"/>
                  </a:ext>
                </a:extLst>
              </a:tr>
              <a:tr h="240839"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Me-4PACz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1.22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17.3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0.76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16.1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45790711"/>
                  </a:ext>
                </a:extLst>
              </a:tr>
              <a:tr h="2408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1.20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17.2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0.76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15.7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/>
                </a:tc>
                <a:extLst>
                  <a:ext uri="{0D108BD9-81ED-4DB2-BD59-A6C34878D82A}">
                    <a16:rowId xmlns:a16="http://schemas.microsoft.com/office/drawing/2014/main" val="1409787287"/>
                  </a:ext>
                </a:extLst>
              </a:tr>
              <a:tr h="27270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Steady-State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1.22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17.1/17.3</a:t>
                      </a:r>
                      <a:r>
                        <a:rPr lang="en-GB" sz="11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9327" marR="59327" marT="29663" marB="29663"/>
                </a:tc>
                <a:extLst>
                  <a:ext uri="{0D108BD9-81ED-4DB2-BD59-A6C34878D82A}">
                    <a16:rowId xmlns:a16="http://schemas.microsoft.com/office/drawing/2014/main" val="412650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0984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C4C7DFFEE9B749A197B36C3B4A9D26" ma:contentTypeVersion="14" ma:contentTypeDescription="Create a new document." ma:contentTypeScope="" ma:versionID="dbdcdac93c4578efc3306c2b88783327">
  <xsd:schema xmlns:xsd="http://www.w3.org/2001/XMLSchema" xmlns:xs="http://www.w3.org/2001/XMLSchema" xmlns:p="http://schemas.microsoft.com/office/2006/metadata/properties" xmlns:ns3="7584b939-a544-485e-9dc3-66dec2bd9450" xmlns:ns4="8b1a707d-ea55-4e3c-b465-2d4ae727811f" targetNamespace="http://schemas.microsoft.com/office/2006/metadata/properties" ma:root="true" ma:fieldsID="afb9b1ea0ba413231722179094613133" ns3:_="" ns4:_="">
    <xsd:import namespace="7584b939-a544-485e-9dc3-66dec2bd9450"/>
    <xsd:import namespace="8b1a707d-ea55-4e3c-b465-2d4ae72781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4b939-a544-485e-9dc3-66dec2bd9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a707d-ea55-4e3c-b465-2d4ae727811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C1D37F5-4AB1-4F6B-AC0F-BE9C902F79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4b939-a544-485e-9dc3-66dec2bd9450"/>
    <ds:schemaRef ds:uri="8b1a707d-ea55-4e3c-b465-2d4ae72781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4A8EACD-6D0A-40FD-8C33-161C91B8B4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1350FF7-FCC6-4E00-9B8A-2571F39D101D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8b1a707d-ea55-4e3c-b465-2d4ae727811f"/>
    <ds:schemaRef ds:uri="http://schemas.microsoft.com/office/2006/documentManagement/types"/>
    <ds:schemaRef ds:uri="7584b939-a544-485e-9dc3-66dec2bd945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155</Words>
  <Application>Microsoft Office PowerPoint</Application>
  <PresentationFormat>Widescreen</PresentationFormat>
  <Paragraphs>128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DengXian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4</cp:revision>
  <dcterms:created xsi:type="dcterms:W3CDTF">2022-12-13T18:17:39Z</dcterms:created>
  <dcterms:modified xsi:type="dcterms:W3CDTF">2022-12-13T18:41:03Z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0x0101002EC4C7DFFEE9B749A197B36C3B4A9D26</vt:lpwstr>
  </property>
</Properties>
</file>